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75" r:id="rId2"/>
    <p:sldId id="276" r:id="rId3"/>
    <p:sldId id="287" r:id="rId4"/>
    <p:sldId id="288" r:id="rId5"/>
    <p:sldId id="282" r:id="rId6"/>
    <p:sldId id="280" r:id="rId7"/>
    <p:sldId id="266" r:id="rId8"/>
    <p:sldId id="267" r:id="rId9"/>
    <p:sldId id="265" r:id="rId10"/>
    <p:sldId id="264" r:id="rId11"/>
    <p:sldId id="273" r:id="rId12"/>
    <p:sldId id="277" r:id="rId13"/>
    <p:sldId id="281" r:id="rId14"/>
    <p:sldId id="284" r:id="rId15"/>
    <p:sldId id="285" r:id="rId16"/>
    <p:sldId id="292" r:id="rId17"/>
    <p:sldId id="268" r:id="rId18"/>
    <p:sldId id="283" r:id="rId19"/>
    <p:sldId id="2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FF6FE-8BC1-4E0B-A848-31CFD08DEFA3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3EBE-3619-4FB7-91A1-0D1D021F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4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5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6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68674D-91B2-464C-B0BD-4BF4B9B52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3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3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4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0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D3946-589D-4A48-88DB-5DE5E0B24DA9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D4581-14FE-4ACD-9A22-DFC272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" y="0"/>
            <a:ext cx="91035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9"/>
          <p:cNvSpPr>
            <a:spLocks noChangeArrowheads="1" noChangeShapeType="1" noTextEdit="1"/>
          </p:cNvSpPr>
          <p:nvPr/>
        </p:nvSpPr>
        <p:spPr bwMode="auto">
          <a:xfrm>
            <a:off x="2151773" y="1570037"/>
            <a:ext cx="5081337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</a:t>
            </a:r>
            <a:r>
              <a:rPr lang="vi-VN" sz="3600" b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3600" b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Khám</a:t>
            </a:r>
            <a:r>
              <a:rPr lang="en-US" sz="3600" b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phá</a:t>
            </a:r>
            <a:r>
              <a:rPr lang="en-US" sz="3600" b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khoa</a:t>
            </a:r>
            <a:r>
              <a:rPr lang="en-US" sz="3600" b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b="1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1810930" y="2371725"/>
            <a:ext cx="5562600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Chủ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đề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nhánh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Tôi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yêu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Việt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Nam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539416" y="112712"/>
            <a:ext cx="8001000" cy="534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FadeUp">
              <a:avLst>
                <a:gd name="adj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Kính chào các cô giáo về dự  tiết </a:t>
            </a:r>
            <a:r>
              <a:rPr lang="vi-VN" sz="36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dạy</a:t>
            </a:r>
            <a:r>
              <a:rPr lang="en-US" sz="36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chuyên</a:t>
            </a:r>
            <a:r>
              <a:rPr lang="en-US" sz="36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36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cấp</a:t>
            </a:r>
            <a:r>
              <a:rPr lang="vi-VN" sz="36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trường. Chúc sức khoẻ và hạnh phúc ! </a:t>
            </a:r>
            <a:endParaRPr lang="en-US" sz="3600" b="1" i="1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WordArt 10"/>
          <p:cNvSpPr>
            <a:spLocks noChangeArrowheads="1" noChangeShapeType="1" noTextEdit="1"/>
          </p:cNvSpPr>
          <p:nvPr/>
        </p:nvSpPr>
        <p:spPr bwMode="auto">
          <a:xfrm>
            <a:off x="2159794" y="3074988"/>
            <a:ext cx="4824413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tham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gia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giao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thông</a:t>
            </a:r>
            <a:r>
              <a:rPr lang="en-US" sz="3600" b="1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an </a:t>
            </a:r>
            <a:r>
              <a:rPr lang="en-US" sz="3600" b="1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toàn</a:t>
            </a:r>
            <a:endParaRPr lang="en-US" sz="3600" b="1" kern="10" dirty="0">
              <a:solidFill>
                <a:srgbClr val="00206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4191000" y="4343400"/>
            <a:ext cx="3276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FadeUp">
              <a:avLst>
                <a:gd name="adj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Người dạy: Nguyễn Thị Thu Hà</a:t>
            </a:r>
            <a:endParaRPr kumimoji="0" lang="en-US" sz="3600" i="0" u="none" strike="noStrike" kern="10" cap="none" spc="0" normalizeH="0" baseline="0" noProof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0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8305"/>
            <a:ext cx="8077200" cy="517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2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0526"/>
            <a:ext cx="5029200" cy="608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9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s\Desktop\hinh anh tiet day\pngtree-subway-queue-pit-stop-boarding-png-image_37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0" y="489284"/>
            <a:ext cx="3958390" cy="23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1" y="3429000"/>
            <a:ext cx="4030579" cy="281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9284"/>
            <a:ext cx="4038600" cy="233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31324"/>
            <a:ext cx="4038600" cy="281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6005" y="25540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1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1889" y="5943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9905" y="59830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35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7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1600200" y="2133600"/>
            <a:ext cx="6096000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8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hành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kỹ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năng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giữ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an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toàn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khi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gặp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sự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cố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14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2151773" y="2438400"/>
            <a:ext cx="5081337" cy="685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8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hành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kỹ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năng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giữ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an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toàn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bánh xe qu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2133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Phim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hoạt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hình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bắt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xem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buýt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ac ban len xe na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35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19"/>
          <p:cNvSpPr>
            <a:spLocks noChangeArrowheads="1" noChangeShapeType="1" noTextEdit="1"/>
          </p:cNvSpPr>
          <p:nvPr/>
        </p:nvSpPr>
        <p:spPr bwMode="auto">
          <a:xfrm>
            <a:off x="2151773" y="2560637"/>
            <a:ext cx="5081337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endParaRPr lang="en-US" sz="3600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ai nghiem (Moi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2411413" y="2492375"/>
            <a:ext cx="4608512" cy="7842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nào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nhanh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hơn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2" name="Nhac thi d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35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onda - Tôi yêu Việt 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2159794" y="2743200"/>
            <a:ext cx="5003006" cy="1039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3600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ảo</a:t>
            </a:r>
            <a:r>
              <a:rPr lang="en-US" sz="3600" kern="10" dirty="0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solidFill>
                <a:srgbClr val="00206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nhac ao thuả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599" y="3671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XEM KY N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" y="0"/>
            <a:ext cx="9127958" cy="68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5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2151773" y="2560637"/>
            <a:ext cx="5081337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Trao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đổi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endParaRPr lang="en-US" sz="3600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9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ời Lên Tàu Lử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14400" y="1580147"/>
            <a:ext cx="7239000" cy="3657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4 </a:t>
            </a:r>
            <a:r>
              <a:rPr lang="en-US" sz="8000" b="1" dirty="0" err="1" smtClean="0">
                <a:solidFill>
                  <a:schemeClr val="tx1"/>
                </a:solidFill>
              </a:rPr>
              <a:t>quy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</a:rPr>
              <a:t>tắc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</a:rPr>
              <a:t>cơ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</a:rPr>
              <a:t>bản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s\Desktop\hinh anh tiet day\pngtree-subway-queue-pit-stop-boarding-png-image_37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7772400" cy="54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0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113</Words>
  <Application>Microsoft Office PowerPoint</Application>
  <PresentationFormat>On-screen Show (4:3)</PresentationFormat>
  <Paragraphs>17</Paragraphs>
  <Slides>19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Os</cp:lastModifiedBy>
  <cp:revision>50</cp:revision>
  <dcterms:created xsi:type="dcterms:W3CDTF">2021-10-25T12:28:07Z</dcterms:created>
  <dcterms:modified xsi:type="dcterms:W3CDTF">2021-10-29T06:18:25Z</dcterms:modified>
</cp:coreProperties>
</file>