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2"/>
    <p:sldId id="267" r:id="rId3"/>
    <p:sldId id="269" r:id="rId4"/>
    <p:sldId id="272" r:id="rId5"/>
    <p:sldId id="273" r:id="rId6"/>
    <p:sldId id="275" r:id="rId7"/>
    <p:sldId id="27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56" autoAdjust="0"/>
    <p:restoredTop sz="94660" autoAdjust="0"/>
  </p:normalViewPr>
  <p:slideViewPr>
    <p:cSldViewPr snapToGrid="0">
      <p:cViewPr varScale="1">
        <p:scale>
          <a:sx n="68" d="100"/>
          <a:sy n="68" d="100"/>
        </p:scale>
        <p:origin x="-132" y="-3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gif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esktop\LAI%20TO&#193;N\TaDiVaoRungXanh-VA-4373361.mp3" TargetMode="Externa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gif"/><Relationship Id="rId10" Type="http://schemas.openxmlformats.org/officeDocument/2006/relationships/image" Target="../media/image12.gif"/><Relationship Id="rId4" Type="http://schemas.openxmlformats.org/officeDocument/2006/relationships/image" Target="../media/image6.gif"/><Relationship Id="rId9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esktop\LAI%20TO&#193;N\&#272;&#7889;%20b&#7841;n.mp3" TargetMode="Externa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esktop\LAI%20TO&#193;N\nhac%20chao%20tro%20choiRe1%20-%20Copy.wav" TargetMode="External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ADMIN\Desktop\LAI%20TO&#193;N\thi%20tai%20moi%20-%20WAV%20-%20Waveform%20Lossless%20Audio(1).wav" TargetMode="External"/><Relationship Id="rId1" Type="http://schemas.openxmlformats.org/officeDocument/2006/relationships/audio" Target="file:///C:\Users\ADMIN\Desktop\LAI%20TO&#193;N\nhac%20chao%20tro%20choiRe1%20-%20Copy.wav" TargetMode="Externa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gi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4.png"/><Relationship Id="rId2" Type="http://schemas.openxmlformats.org/officeDocument/2006/relationships/audio" Target="file:///C:\Users\ADMIN\Desktop\LAI%20TO&#193;N\nhac%20tro%20tai%20nh&#7865;.wav" TargetMode="External"/><Relationship Id="rId1" Type="http://schemas.openxmlformats.org/officeDocument/2006/relationships/audio" Target="file:///C:\Users\ADMIN\Desktop\LAI%20TO&#193;N\nhac%20chao%20tro%20choiRe1%20-%20Copy.wav" TargetMode="External"/><Relationship Id="rId6" Type="http://schemas.openxmlformats.org/officeDocument/2006/relationships/image" Target="../media/image23.png"/><Relationship Id="rId11" Type="http://schemas.openxmlformats.org/officeDocument/2006/relationships/image" Target="../media/image27.png"/><Relationship Id="rId5" Type="http://schemas.openxmlformats.org/officeDocument/2006/relationships/image" Target="../media/image22.gif"/><Relationship Id="rId10" Type="http://schemas.openxmlformats.org/officeDocument/2006/relationships/image" Target="../media/image26.png"/><Relationship Id="rId4" Type="http://schemas.openxmlformats.org/officeDocument/2006/relationships/image" Target="../media/image21.gif"/><Relationship Id="rId9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esktop\LAI%20TO&#193;N\ChuThoCon-V.A-2612866%20(mp3cut.net).mp3" TargetMode="External"/><Relationship Id="rId5" Type="http://schemas.openxmlformats.org/officeDocument/2006/relationships/image" Target="../media/image30.png"/><Relationship Id="rId4" Type="http://schemas.openxmlformats.org/officeDocument/2006/relationships/image" Target="../media/image2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422400" y="2057401"/>
            <a:ext cx="944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64E27"/>
                </a:solidFill>
                <a:latin typeface="Times New Roman" pitchFamily="18" charset="0"/>
              </a:rPr>
              <a:t>GIÁO ÁN TIẾT DẠY TỐT </a:t>
            </a:r>
            <a:endParaRPr lang="en-US" sz="2000" b="1">
              <a:solidFill>
                <a:srgbClr val="FFFF00"/>
              </a:solidFill>
              <a:latin typeface=".VnTime" pitchFamily="34" charset="0"/>
            </a:endParaRPr>
          </a:p>
        </p:txBody>
      </p:sp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2844800" y="2743201"/>
            <a:ext cx="7213600" cy="633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CHỦ ĐỀ: THẾ GIỚI ĐỘNG VẬT 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11200" y="4189414"/>
            <a:ext cx="10972800" cy="701675"/>
          </a:xfrm>
          <a:prstGeom prst="rect">
            <a:avLst/>
          </a:prstGeom>
          <a:noFill/>
          <a:ln w="76200" cmpd="tri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err="1">
                <a:solidFill>
                  <a:srgbClr val="FF0000"/>
                </a:solidFill>
                <a:latin typeface="AvantGarde Md BT" pitchFamily="34" charset="0"/>
              </a:rPr>
              <a:t>Đề</a:t>
            </a:r>
            <a:r>
              <a:rPr lang="en-US" sz="4000" b="1" dirty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vantGarde Md BT" pitchFamily="34" charset="0"/>
              </a:rPr>
              <a:t>tài</a:t>
            </a:r>
            <a:r>
              <a:rPr lang="en-US" sz="4000" b="1" dirty="0">
                <a:solidFill>
                  <a:srgbClr val="FF0000"/>
                </a:solidFill>
                <a:latin typeface="AvantGarde Md BT" pitchFamily="34" charset="0"/>
              </a:rPr>
              <a:t>: </a:t>
            </a:r>
            <a:r>
              <a:rPr lang="en-US" sz="4000" b="1" dirty="0" err="1" smtClean="0">
                <a:solidFill>
                  <a:srgbClr val="FF0000"/>
                </a:solidFill>
                <a:latin typeface="AvantGarde Md BT" pitchFamily="34" charset="0"/>
              </a:rPr>
              <a:t>Đếm</a:t>
            </a:r>
            <a:r>
              <a:rPr lang="en-US" sz="4000" b="1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vantGarde Md BT" pitchFamily="34" charset="0"/>
              </a:rPr>
              <a:t>đến</a:t>
            </a:r>
            <a:r>
              <a:rPr lang="en-US" sz="4000" b="1" dirty="0" smtClean="0">
                <a:solidFill>
                  <a:srgbClr val="FF0000"/>
                </a:solidFill>
                <a:latin typeface="AvantGarde Md BT" pitchFamily="34" charset="0"/>
              </a:rPr>
              <a:t> 7, </a:t>
            </a:r>
            <a:r>
              <a:rPr lang="en-US" sz="4000" b="1" dirty="0" err="1" smtClean="0">
                <a:solidFill>
                  <a:srgbClr val="FF0000"/>
                </a:solidFill>
                <a:latin typeface="AvantGarde Md BT" pitchFamily="34" charset="0"/>
              </a:rPr>
              <a:t>nhận</a:t>
            </a:r>
            <a:r>
              <a:rPr lang="en-US" sz="4000" b="1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vantGarde Md BT" pitchFamily="34" charset="0"/>
              </a:rPr>
              <a:t>biết</a:t>
            </a:r>
            <a:r>
              <a:rPr lang="en-US" sz="4000" b="1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vantGarde Md BT" pitchFamily="34" charset="0"/>
              </a:rPr>
              <a:t>chữ</a:t>
            </a:r>
            <a:r>
              <a:rPr lang="en-US" sz="4000" b="1" dirty="0" smtClean="0">
                <a:solidFill>
                  <a:srgbClr val="FF0000"/>
                </a:solidFill>
                <a:latin typeface="AvantGarde Md BT" pitchFamily="34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AvantGarde Md BT" pitchFamily="34" charset="0"/>
              </a:rPr>
              <a:t>số</a:t>
            </a:r>
            <a:r>
              <a:rPr lang="en-US" sz="4000" b="1" dirty="0" smtClean="0">
                <a:solidFill>
                  <a:srgbClr val="FF0000"/>
                </a:solidFill>
                <a:latin typeface="AvantGarde Md BT" pitchFamily="34" charset="0"/>
              </a:rPr>
              <a:t> 7</a:t>
            </a:r>
            <a:endParaRPr lang="en-US" sz="44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6391" name="WordArt 7"/>
          <p:cNvSpPr>
            <a:spLocks noChangeArrowheads="1" noChangeShapeType="1" noTextEdit="1"/>
          </p:cNvSpPr>
          <p:nvPr/>
        </p:nvSpPr>
        <p:spPr bwMode="auto">
          <a:xfrm>
            <a:off x="1524000" y="1219200"/>
            <a:ext cx="9550400" cy="609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TRƯỜNG MẦM NON ĐẠI MINH</a:t>
            </a:r>
            <a:endParaRPr lang="en-US" sz="3600" b="1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6392" name="WordArt 8" descr="White marble"/>
          <p:cNvSpPr>
            <a:spLocks noChangeArrowheads="1" noChangeShapeType="1" noTextEdit="1"/>
          </p:cNvSpPr>
          <p:nvPr/>
        </p:nvSpPr>
        <p:spPr bwMode="auto">
          <a:xfrm>
            <a:off x="3149600" y="685800"/>
            <a:ext cx="6299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PHÒNG GIÁO DỤC VÀ ĐÀO TẠO ĐẠI LỘC</a:t>
            </a:r>
          </a:p>
        </p:txBody>
      </p:sp>
      <p:pic>
        <p:nvPicPr>
          <p:cNvPr id="2056" name="Picture 9" descr="HT-105_128349619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53600" y="4868864"/>
            <a:ext cx="243840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0" descr="HT-137_128349628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1"/>
            <a:ext cx="28702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-4876800" y="6338888"/>
            <a:ext cx="13817600" cy="519112"/>
          </a:xfrm>
          <a:prstGeom prst="rect">
            <a:avLst/>
          </a:prstGeom>
          <a:gradFill rotWithShape="1">
            <a:gsLst>
              <a:gs pos="0">
                <a:srgbClr val="66FF33"/>
              </a:gs>
              <a:gs pos="50000">
                <a:srgbClr val="FFFFFF"/>
              </a:gs>
              <a:gs pos="100000">
                <a:srgbClr val="66FF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Chào mừng các cô về tham</a:t>
            </a:r>
            <a:r>
              <a:rPr lang="en-US" sz="2800" b="1">
                <a:solidFill>
                  <a:schemeClr val="accent2"/>
                </a:solidFill>
              </a:rPr>
              <a:t> </a:t>
            </a:r>
            <a:r>
              <a:rPr lang="en-US" sz="2800" b="1"/>
              <a:t>dự hội thi tiết dạy tốt.</a:t>
            </a:r>
            <a:endParaRPr lang="en-US" sz="2400" b="1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3591984" y="5562601"/>
            <a:ext cx="5348816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GIÁO VIÊN: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</a:rPr>
              <a:t>BÙI THỊ CẨM LAI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1524000" y="3581401"/>
            <a:ext cx="944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solidFill>
                  <a:srgbClr val="FF3300"/>
                </a:solidFill>
                <a:latin typeface="Times New Roman" pitchFamily="18" charset="0"/>
              </a:rPr>
              <a:t>HOẠT ĐỘNG: LÀM QUEN </a:t>
            </a:r>
            <a:r>
              <a:rPr lang="en-US" sz="2800" b="1" dirty="0" smtClean="0">
                <a:solidFill>
                  <a:srgbClr val="FF3300"/>
                </a:solidFill>
                <a:latin typeface="Times New Roman" pitchFamily="18" charset="0"/>
              </a:rPr>
              <a:t>VỚI TOÁN</a:t>
            </a:r>
            <a:endParaRPr lang="en-US" sz="2000" b="1" dirty="0">
              <a:solidFill>
                <a:srgbClr val="FF3300"/>
              </a:solidFill>
              <a:latin typeface=".VnTime" pitchFamily="34" charset="0"/>
            </a:endParaRP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1625600" y="4930776"/>
            <a:ext cx="944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9900FF"/>
                </a:solidFill>
                <a:latin typeface="Times New Roman" pitchFamily="18" charset="0"/>
              </a:rPr>
              <a:t>ĐỘ TUỔI: 5 – 6 TUỔI</a:t>
            </a:r>
            <a:r>
              <a:rPr lang="en-US" sz="2000" b="1">
                <a:solidFill>
                  <a:srgbClr val="FFFF00"/>
                </a:solidFill>
                <a:latin typeface=".VnTime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4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5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5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 animBg="1"/>
      <p:bldP spid="16389" grpId="0"/>
      <p:bldP spid="16389" grpId="1"/>
      <p:bldP spid="16391" grpId="0" animBg="1"/>
      <p:bldP spid="16392" grpId="0" animBg="1"/>
      <p:bldP spid="16398" grpId="0"/>
      <p:bldP spid="16400" grpId="0"/>
      <p:bldP spid="1640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springdecoul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1966913" y="-1357312"/>
            <a:ext cx="52387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060214cbminiringfz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3200" y="457200"/>
            <a:ext cx="1016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7" descr="springdecoul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9993313" y="-1357312"/>
            <a:ext cx="52387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0" descr="060214cbminiringfz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972800" y="381000"/>
            <a:ext cx="10160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1" descr="bbojjww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304800" y="4953000"/>
            <a:ext cx="101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2" descr="bbojjww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69600" y="5029200"/>
            <a:ext cx="11176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4" descr="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2800" y="6324600"/>
            <a:ext cx="497840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1" descr="GARLANBELS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81000"/>
            <a:ext cx="711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1" descr="GARLANBELS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1229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 descr="GARLANBELS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5638800"/>
            <a:ext cx="12293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4" descr="CANDLE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737600" y="4953000"/>
            <a:ext cx="228811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5" name="Text Box 14"/>
          <p:cNvSpPr txBox="1">
            <a:spLocks noChangeArrowheads="1"/>
          </p:cNvSpPr>
          <p:nvPr/>
        </p:nvSpPr>
        <p:spPr bwMode="auto">
          <a:xfrm>
            <a:off x="1117600" y="1905001"/>
            <a:ext cx="101600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latin typeface="Times New Roman" pitchFamily="18" charset="0"/>
              </a:rPr>
              <a:t>            </a:t>
            </a:r>
            <a:endParaRPr lang="en-US" sz="54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</a:rPr>
              <a:t>   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</a:rPr>
              <a:t>Hát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</a:rPr>
              <a:t>: Ta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</a:rPr>
              <a:t>đi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</a:rPr>
              <a:t>vào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</a:rPr>
              <a:t>rừng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</a:rPr>
              <a:t>xanh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080000" y="4267200"/>
            <a:ext cx="2590800" cy="1785938"/>
            <a:chOff x="480" y="1296"/>
            <a:chExt cx="1584" cy="1824"/>
          </a:xfrm>
        </p:grpSpPr>
        <p:pic>
          <p:nvPicPr>
            <p:cNvPr id="3088" name="Picture 23" descr="AG00317_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480" y="1392"/>
              <a:ext cx="1234" cy="1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600" name="AutoShape 24"/>
            <p:cNvSpPr>
              <a:spLocks noChangeArrowheads="1"/>
            </p:cNvSpPr>
            <p:nvPr/>
          </p:nvSpPr>
          <p:spPr bwMode="auto">
            <a:xfrm>
              <a:off x="528" y="1296"/>
              <a:ext cx="1536" cy="576"/>
            </a:xfrm>
            <a:prstGeom prst="cloudCallout">
              <a:avLst>
                <a:gd name="adj1" fmla="val -19074"/>
                <a:gd name="adj2" fmla="val 119968"/>
              </a:avLst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00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Cố lên</a:t>
              </a:r>
            </a:p>
          </p:txBody>
        </p:sp>
      </p:grpSp>
      <p:pic>
        <p:nvPicPr>
          <p:cNvPr id="18" name="TaDiVaoRungXanh-VA-437336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/>
          <a:stretch>
            <a:fillRect/>
          </a:stretch>
        </p:blipFill>
        <p:spPr>
          <a:xfrm>
            <a:off x="5943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634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cturehoahongd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0" y="0"/>
            <a:ext cx="1219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Picturehoahongd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562600"/>
            <a:ext cx="12192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Picturehoahongd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>
            <a:off x="8216900" y="2882900"/>
            <a:ext cx="66294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Picturehoahongd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2768600" y="2768600"/>
            <a:ext cx="68580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WordArt 6"/>
          <p:cNvSpPr>
            <a:spLocks noChangeArrowheads="1" noChangeShapeType="1" noTextEdit="1"/>
          </p:cNvSpPr>
          <p:nvPr/>
        </p:nvSpPr>
        <p:spPr bwMode="auto">
          <a:xfrm>
            <a:off x="2235200" y="2438400"/>
            <a:ext cx="7112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Hát</a:t>
            </a:r>
            <a:r>
              <a:rPr lang="en-US" sz="3600" b="1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b="1" kern="10" dirty="0" err="1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Đố</a:t>
            </a:r>
            <a:r>
              <a:rPr lang="en-US" sz="3600" b="1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bạn</a:t>
            </a:r>
            <a:endParaRPr lang="en-US" sz="3600" b="1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8" name="Đố bạ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943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56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qgzLcnh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WordArt 10"/>
          <p:cNvSpPr>
            <a:spLocks noChangeArrowheads="1" noChangeShapeType="1" noTextEdit="1"/>
          </p:cNvSpPr>
          <p:nvPr/>
        </p:nvSpPr>
        <p:spPr bwMode="auto">
          <a:xfrm>
            <a:off x="4064000" y="2362200"/>
            <a:ext cx="4368800" cy="1219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000" b="1" kern="10" spc="-40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4000" b="1" kern="10" spc="-40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000" b="1" kern="10" spc="-40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vi-VN" sz="4000" b="1" kern="10" spc="-40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: </a:t>
            </a:r>
            <a:endParaRPr lang="en-US" sz="4000" b="1" kern="10" spc="-40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268" name="WordArt 11"/>
          <p:cNvSpPr>
            <a:spLocks noChangeArrowheads="1" noChangeShapeType="1" noTextEdit="1"/>
          </p:cNvSpPr>
          <p:nvPr/>
        </p:nvSpPr>
        <p:spPr bwMode="auto">
          <a:xfrm>
            <a:off x="2438400" y="3733800"/>
            <a:ext cx="7823200" cy="17526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en-US" sz="36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Ai </a:t>
            </a:r>
            <a:r>
              <a:rPr lang="en-US" sz="3600" b="1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tinh</a:t>
            </a:r>
            <a:r>
              <a:rPr lang="en-US" sz="36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mắt</a:t>
            </a:r>
            <a:endParaRPr lang="en-US" sz="36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8" name="nhac chao tro choiRe1 - Copy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943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nên4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55033" y="-20638"/>
            <a:ext cx="12598400" cy="707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3454400" y="1504950"/>
            <a:ext cx="3570817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                         </a:t>
            </a:r>
            <a:r>
              <a:rPr lang="vi-VN" sz="13800" b="1" kern="10" dirty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TRÒ </a:t>
            </a:r>
            <a:r>
              <a:rPr lang="vi-VN" sz="13800" b="1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CHƠI</a:t>
            </a:r>
            <a:r>
              <a:rPr lang="en-US" sz="13800" b="1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1:</a:t>
            </a:r>
            <a:r>
              <a:rPr lang="vi-VN" sz="13800" b="1" kern="10" dirty="0" smtClean="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600" b="1" kern="10" dirty="0">
              <a:ln w="9525">
                <a:solidFill>
                  <a:srgbClr val="0000CC"/>
                </a:solidFill>
                <a:round/>
                <a:headEnd/>
                <a:tailEnd/>
              </a:ln>
              <a:solidFill>
                <a:srgbClr val="FF0066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2078567" y="2944813"/>
            <a:ext cx="8128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Đội</a:t>
            </a:r>
            <a:r>
              <a:rPr lang="en-US" sz="3600" b="1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nào</a:t>
            </a:r>
            <a:r>
              <a:rPr lang="en-US" sz="3600" b="1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nhanh</a:t>
            </a:r>
            <a:r>
              <a:rPr lang="en-US" sz="3600" b="1" kern="10" dirty="0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nhất</a:t>
            </a:r>
            <a:endParaRPr lang="en-US" sz="3600" b="1" kern="10" dirty="0">
              <a:ln w="9525">
                <a:solidFill>
                  <a:schemeClr val="hlink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" name="nhac chao tro choiRe1 - Copy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5943600" y="3276600"/>
            <a:ext cx="304800" cy="304800"/>
          </a:xfrm>
          <a:prstGeom prst="rect">
            <a:avLst/>
          </a:prstGeom>
        </p:spPr>
      </p:pic>
      <p:pic>
        <p:nvPicPr>
          <p:cNvPr id="13" name="thi tai moi - WAV - Waveform Lossless Audio(1)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/>
          <a:stretch>
            <a:fillRect/>
          </a:stretch>
        </p:blipFill>
        <p:spPr>
          <a:xfrm>
            <a:off x="3066288" y="4959096"/>
            <a:ext cx="2164080" cy="2164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5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93376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4" descr="cuctinhyeu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51200" y="5791200"/>
            <a:ext cx="111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4" descr="cuctinhyeu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68800" y="5791200"/>
            <a:ext cx="111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4" descr="cuctinhyeu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5791200"/>
            <a:ext cx="111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4" descr="cuctinhyeu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04000" y="5791200"/>
            <a:ext cx="111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34" descr="cuctinhyeu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21600" y="5791200"/>
            <a:ext cx="111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34" descr="cuctinhyeu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940800" y="5791200"/>
            <a:ext cx="111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34" descr="cuctinhyeu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32000" y="5791200"/>
            <a:ext cx="111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6" descr="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507999" y="-152400"/>
            <a:ext cx="26797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5" descr="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9753600" y="0"/>
            <a:ext cx="304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5" descr="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9753600" y="4876800"/>
            <a:ext cx="304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6" descr="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507999" y="4657726"/>
            <a:ext cx="26797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5" descr="flowerba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27200" y="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15" descr="flowerba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101600" y="990600"/>
            <a:ext cx="711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15" descr="flowerba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80800" y="1143000"/>
            <a:ext cx="711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2" name="Picture 52" descr="DSTARS-P"/>
          <p:cNvPicPr>
            <a:picLocks noChangeAspect="1" noChangeArrowheads="1" noCrop="1"/>
          </p:cNvPicPr>
          <p:nvPr/>
        </p:nvPicPr>
        <p:blipFill>
          <a:blip r:embed="rId8">
            <a:lum contrast="-6000"/>
          </a:blip>
          <a:srcRect/>
          <a:stretch>
            <a:fillRect/>
          </a:stretch>
        </p:blipFill>
        <p:spPr bwMode="auto">
          <a:xfrm>
            <a:off x="4775200" y="2819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3" name="Picture 52" descr="DSTARS-P"/>
          <p:cNvPicPr>
            <a:picLocks noChangeAspect="1" noChangeArrowheads="1" noCrop="1"/>
          </p:cNvPicPr>
          <p:nvPr/>
        </p:nvPicPr>
        <p:blipFill>
          <a:blip r:embed="rId8">
            <a:lum contrast="-6000"/>
          </a:blip>
          <a:srcRect/>
          <a:stretch>
            <a:fillRect/>
          </a:stretch>
        </p:blipFill>
        <p:spPr bwMode="auto">
          <a:xfrm>
            <a:off x="5994400" y="8382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4" name="Picture 52" descr="DSTARS-P"/>
          <p:cNvPicPr>
            <a:picLocks noChangeAspect="1" noChangeArrowheads="1" noCrop="1"/>
          </p:cNvPicPr>
          <p:nvPr/>
        </p:nvPicPr>
        <p:blipFill>
          <a:blip r:embed="rId8">
            <a:lum contrast="-6000"/>
          </a:blip>
          <a:srcRect/>
          <a:stretch>
            <a:fillRect/>
          </a:stretch>
        </p:blipFill>
        <p:spPr bwMode="auto">
          <a:xfrm>
            <a:off x="2235200" y="45720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5" name="Picture 52" descr="DSTARS-P"/>
          <p:cNvPicPr>
            <a:picLocks noChangeAspect="1" noChangeArrowheads="1" noCrop="1"/>
          </p:cNvPicPr>
          <p:nvPr/>
        </p:nvPicPr>
        <p:blipFill>
          <a:blip r:embed="rId8">
            <a:lum contrast="-6000"/>
          </a:blip>
          <a:srcRect/>
          <a:stretch>
            <a:fillRect/>
          </a:stretch>
        </p:blipFill>
        <p:spPr bwMode="auto">
          <a:xfrm>
            <a:off x="3454400" y="2438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6" name="Picture 52" descr="DSTARS-P"/>
          <p:cNvPicPr>
            <a:picLocks noChangeAspect="1" noChangeArrowheads="1" noCrop="1"/>
          </p:cNvPicPr>
          <p:nvPr/>
        </p:nvPicPr>
        <p:blipFill>
          <a:blip r:embed="rId8">
            <a:lum contrast="-6000"/>
          </a:blip>
          <a:srcRect/>
          <a:stretch>
            <a:fillRect/>
          </a:stretch>
        </p:blipFill>
        <p:spPr bwMode="auto">
          <a:xfrm>
            <a:off x="1117600" y="2133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52" descr="DSTARS-P"/>
          <p:cNvPicPr>
            <a:picLocks noChangeAspect="1" noChangeArrowheads="1" noCrop="1"/>
          </p:cNvPicPr>
          <p:nvPr/>
        </p:nvPicPr>
        <p:blipFill>
          <a:blip r:embed="rId8">
            <a:lum contrast="-6000"/>
          </a:blip>
          <a:srcRect/>
          <a:stretch>
            <a:fillRect/>
          </a:stretch>
        </p:blipFill>
        <p:spPr bwMode="auto">
          <a:xfrm>
            <a:off x="8128000" y="4572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8" name="Picture 52" descr="DSTARS-P"/>
          <p:cNvPicPr>
            <a:picLocks noChangeAspect="1" noChangeArrowheads="1" noCrop="1"/>
          </p:cNvPicPr>
          <p:nvPr/>
        </p:nvPicPr>
        <p:blipFill>
          <a:blip r:embed="rId8">
            <a:lum contrast="-6000"/>
          </a:blip>
          <a:srcRect/>
          <a:stretch>
            <a:fillRect/>
          </a:stretch>
        </p:blipFill>
        <p:spPr bwMode="auto">
          <a:xfrm>
            <a:off x="4470400" y="4572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9" name="Picture 52" descr="DSTARS-P"/>
          <p:cNvPicPr>
            <a:picLocks noChangeAspect="1" noChangeArrowheads="1" noCrop="1"/>
          </p:cNvPicPr>
          <p:nvPr/>
        </p:nvPicPr>
        <p:blipFill>
          <a:blip r:embed="rId8">
            <a:lum contrast="-6000"/>
          </a:blip>
          <a:srcRect/>
          <a:stretch>
            <a:fillRect/>
          </a:stretch>
        </p:blipFill>
        <p:spPr bwMode="auto">
          <a:xfrm>
            <a:off x="6502400" y="2438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0" name="Picture 52" descr="DSTARS-P"/>
          <p:cNvPicPr>
            <a:picLocks noChangeAspect="1" noChangeArrowheads="1" noCrop="1"/>
          </p:cNvPicPr>
          <p:nvPr/>
        </p:nvPicPr>
        <p:blipFill>
          <a:blip r:embed="rId8">
            <a:lum contrast="-6000"/>
          </a:blip>
          <a:srcRect/>
          <a:stretch>
            <a:fillRect/>
          </a:stretch>
        </p:blipFill>
        <p:spPr bwMode="auto">
          <a:xfrm>
            <a:off x="7721600" y="45720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1" name="Picture 52" descr="DSTARS-P"/>
          <p:cNvPicPr>
            <a:picLocks noChangeAspect="1" noChangeArrowheads="1" noCrop="1"/>
          </p:cNvPicPr>
          <p:nvPr/>
        </p:nvPicPr>
        <p:blipFill>
          <a:blip r:embed="rId8">
            <a:lum contrast="-6000"/>
          </a:blip>
          <a:srcRect/>
          <a:stretch>
            <a:fillRect/>
          </a:stretch>
        </p:blipFill>
        <p:spPr bwMode="auto">
          <a:xfrm>
            <a:off x="61976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2" name="Picture 52" descr="DSTARS-P"/>
          <p:cNvPicPr>
            <a:picLocks noChangeAspect="1" noChangeArrowheads="1" noCrop="1"/>
          </p:cNvPicPr>
          <p:nvPr/>
        </p:nvPicPr>
        <p:blipFill>
          <a:blip r:embed="rId8">
            <a:lum contrast="-6000"/>
          </a:blip>
          <a:srcRect/>
          <a:stretch>
            <a:fillRect/>
          </a:stretch>
        </p:blipFill>
        <p:spPr bwMode="auto">
          <a:xfrm>
            <a:off x="4572000" y="49530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3" name="Picture 52" descr="DSTARS-P"/>
          <p:cNvPicPr>
            <a:picLocks noChangeAspect="1" noChangeArrowheads="1" noCrop="1"/>
          </p:cNvPicPr>
          <p:nvPr/>
        </p:nvPicPr>
        <p:blipFill>
          <a:blip r:embed="rId8">
            <a:lum contrast="-6000"/>
          </a:blip>
          <a:srcRect/>
          <a:stretch>
            <a:fillRect/>
          </a:stretch>
        </p:blipFill>
        <p:spPr bwMode="auto">
          <a:xfrm>
            <a:off x="95504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4" name="Picture 52" descr="DSTARS-P"/>
          <p:cNvPicPr>
            <a:picLocks noChangeAspect="1" noChangeArrowheads="1" noCrop="1"/>
          </p:cNvPicPr>
          <p:nvPr/>
        </p:nvPicPr>
        <p:blipFill>
          <a:blip r:embed="rId8">
            <a:lum contrast="-6000"/>
          </a:blip>
          <a:srcRect/>
          <a:stretch>
            <a:fillRect/>
          </a:stretch>
        </p:blipFill>
        <p:spPr bwMode="auto">
          <a:xfrm>
            <a:off x="9347200" y="23622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65" name="Picture 52" descr="DSTARS-P"/>
          <p:cNvPicPr>
            <a:picLocks noChangeAspect="1" noChangeArrowheads="1" noCrop="1"/>
          </p:cNvPicPr>
          <p:nvPr/>
        </p:nvPicPr>
        <p:blipFill>
          <a:blip r:embed="rId8">
            <a:lum contrast="-6000"/>
          </a:blip>
          <a:srcRect/>
          <a:stretch>
            <a:fillRect/>
          </a:stretch>
        </p:blipFill>
        <p:spPr bwMode="auto">
          <a:xfrm>
            <a:off x="10668000" y="22860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0" y="5072064"/>
            <a:ext cx="2590800" cy="1785937"/>
            <a:chOff x="480" y="1296"/>
            <a:chExt cx="1584" cy="1824"/>
          </a:xfrm>
        </p:grpSpPr>
        <p:pic>
          <p:nvPicPr>
            <p:cNvPr id="14371" name="Picture 31" descr="AG00317_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80" y="1392"/>
              <a:ext cx="1234" cy="1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112" name="AutoShape 32"/>
            <p:cNvSpPr>
              <a:spLocks noChangeArrowheads="1"/>
            </p:cNvSpPr>
            <p:nvPr/>
          </p:nvSpPr>
          <p:spPr bwMode="auto">
            <a:xfrm>
              <a:off x="528" y="1296"/>
              <a:ext cx="1536" cy="576"/>
            </a:xfrm>
            <a:prstGeom prst="cloudCallout">
              <a:avLst>
                <a:gd name="adj1" fmla="val -19074"/>
                <a:gd name="adj2" fmla="val 119968"/>
              </a:avLst>
            </a:prstGeom>
            <a:noFill/>
            <a:ln w="9525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00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Cố lên</a:t>
              </a:r>
            </a:p>
          </p:txBody>
        </p:sp>
      </p:grpSp>
      <p:sp>
        <p:nvSpPr>
          <p:cNvPr id="14367" name="Text Box 33"/>
          <p:cNvSpPr txBox="1">
            <a:spLocks noChangeArrowheads="1"/>
          </p:cNvSpPr>
          <p:nvPr/>
        </p:nvSpPr>
        <p:spPr bwMode="auto">
          <a:xfrm>
            <a:off x="0" y="1676400"/>
            <a:ext cx="1016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latin typeface="Times New Roman" pitchFamily="18" charset="0"/>
              </a:rPr>
              <a:t>            </a:t>
            </a:r>
            <a:r>
              <a:rPr lang="en-US" sz="5400" b="1">
                <a:solidFill>
                  <a:srgbClr val="0000FF"/>
                </a:solidFill>
                <a:latin typeface="Times New Roman" pitchFamily="18" charset="0"/>
              </a:rPr>
              <a:t>	</a:t>
            </a:r>
            <a:endParaRPr lang="en-US" sz="5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368" name="Text Box 37"/>
          <p:cNvSpPr txBox="1">
            <a:spLocks noChangeArrowheads="1"/>
          </p:cNvSpPr>
          <p:nvPr/>
        </p:nvSpPr>
        <p:spPr bwMode="auto">
          <a:xfrm>
            <a:off x="0" y="1676401"/>
            <a:ext cx="10160000" cy="217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latin typeface="Times New Roman" pitchFamily="18" charset="0"/>
              </a:rPr>
              <a:t>            </a:t>
            </a:r>
            <a:r>
              <a:rPr lang="en-US" sz="5400" b="1" dirty="0">
                <a:solidFill>
                  <a:srgbClr val="0000FF"/>
                </a:solidFill>
                <a:latin typeface="Times New Roman" pitchFamily="18" charset="0"/>
              </a:rPr>
              <a:t>	TRÒ </a:t>
            </a:r>
            <a:r>
              <a:rPr lang="en-US" sz="5400" b="1" dirty="0" smtClean="0">
                <a:solidFill>
                  <a:srgbClr val="0000FF"/>
                </a:solidFill>
                <a:latin typeface="Times New Roman" pitchFamily="18" charset="0"/>
              </a:rPr>
              <a:t>CHƠI 2:</a:t>
            </a:r>
            <a:endParaRPr lang="en-US" sz="54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</a:rPr>
              <a:t>             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</a:rPr>
              <a:t>    AI NHANH TRÍ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39" name="nhac chao tro choiRe1 - Copy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tretch>
            <a:fillRect/>
          </a:stretch>
        </p:blipFill>
        <p:spPr>
          <a:xfrm>
            <a:off x="5943600" y="3276600"/>
            <a:ext cx="304800" cy="304800"/>
          </a:xfrm>
          <a:prstGeom prst="rect">
            <a:avLst/>
          </a:prstGeom>
        </p:spPr>
      </p:pic>
      <p:pic>
        <p:nvPicPr>
          <p:cNvPr id="40" name="nhac tro tai nhẹ.wav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1"/>
          <a:stretch>
            <a:fillRect/>
          </a:stretch>
        </p:blipFill>
        <p:spPr>
          <a:xfrm>
            <a:off x="5331655" y="4113627"/>
            <a:ext cx="1983545" cy="1983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5" fill="hold"/>
                                        <p:tgtEl>
                                          <p:spTgt spid="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2911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Kết quả hình ảnh cho hình ảnh gia đìn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76200"/>
            <a:ext cx="1422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WordArt 6" descr="CoTQ"/>
          <p:cNvSpPr>
            <a:spLocks noChangeArrowheads="1" noChangeShapeType="1" noTextEdit="1"/>
          </p:cNvSpPr>
          <p:nvPr/>
        </p:nvSpPr>
        <p:spPr bwMode="auto">
          <a:xfrm>
            <a:off x="3048000" y="685800"/>
            <a:ext cx="8432800" cy="1295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22225">
                  <a:solidFill>
                    <a:schemeClr val="tx1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KẾT THÚC TIẾT HỌC</a:t>
            </a:r>
          </a:p>
        </p:txBody>
      </p:sp>
      <p:pic>
        <p:nvPicPr>
          <p:cNvPr id="6" name="ChuThoCon-V.A-2612866 (mp3cut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5943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7931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3789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109</Words>
  <Application>WPS Presentation</Application>
  <PresentationFormat>Custom</PresentationFormat>
  <Paragraphs>22</Paragraphs>
  <Slides>7</Slides>
  <Notes>0</Notes>
  <HiddenSlides>0</HiddenSlides>
  <MMClips>8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ADMIN</cp:lastModifiedBy>
  <cp:revision>7</cp:revision>
  <dcterms:created xsi:type="dcterms:W3CDTF">2022-11-02T04:32:20Z</dcterms:created>
  <dcterms:modified xsi:type="dcterms:W3CDTF">2022-11-07T06:54:20Z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A64F42C586544BC38E82046CEB3C7E54</vt:lpwstr>
  </property>
  <property fmtid="{D5CDD505-2E9C-101B-9397-08002B2CF9AE}" pid="3" name="KSOProductBuildVer">
    <vt:lpwstr>1033-11.2.0.11380</vt:lpwstr>
  </property>
</Properties>
</file>