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92" r:id="rId5"/>
    <p:sldId id="260" r:id="rId6"/>
    <p:sldId id="302" r:id="rId7"/>
    <p:sldId id="262" r:id="rId8"/>
    <p:sldId id="305" r:id="rId9"/>
    <p:sldId id="304" r:id="rId10"/>
    <p:sldId id="283" r:id="rId11"/>
    <p:sldId id="276" r:id="rId12"/>
    <p:sldId id="303" r:id="rId13"/>
  </p:sldIdLst>
  <p:sldSz cx="10326688" cy="7192963"/>
  <p:notesSz cx="6858000" cy="9144000"/>
  <p:defaultTextStyle>
    <a:defPPr>
      <a:defRPr lang="zh-CN"/>
    </a:defPPr>
    <a:lvl1pPr marL="0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8161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6320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4480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72641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90802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08963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27122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45283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4671" autoAdjust="0"/>
  </p:normalViewPr>
  <p:slideViewPr>
    <p:cSldViewPr snapToGrid="0">
      <p:cViewPr varScale="1">
        <p:scale>
          <a:sx n="62" d="100"/>
          <a:sy n="62" d="100"/>
        </p:scale>
        <p:origin x="-1156" y="-72"/>
      </p:cViewPr>
      <p:guideLst>
        <p:guide orient="horz" pos="2266"/>
        <p:guide pos="32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81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D4F51-3B85-4EDF-9602-953A946D2D3B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75" y="685800"/>
            <a:ext cx="49212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83775-0ECE-41C5-835A-D0823BDAED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8161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6320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54480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72641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90802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08963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27122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45283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75" y="685800"/>
            <a:ext cx="49212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83775-0ECE-41C5-835A-D0823BDAED3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2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75" y="685800"/>
            <a:ext cx="49212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83775-0ECE-41C5-835A-D0823BDAED3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1036320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81" indent="-259081" algn="l" defTabSz="103632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7241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402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13561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2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49883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68043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86204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62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8161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6320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80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2641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0802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8963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7122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83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"/>
          <p:cNvSpPr/>
          <p:nvPr/>
        </p:nvSpPr>
        <p:spPr>
          <a:xfrm>
            <a:off x="71919" y="3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600000">
            <a:off x="4668306" y="390670"/>
            <a:ext cx="1307510" cy="14263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5560" y="1730577"/>
            <a:ext cx="901863" cy="882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4718588"/>
            <a:ext cx="2371696" cy="2474378"/>
          </a:xfrm>
          <a:prstGeom prst="rect">
            <a:avLst/>
          </a:prstGeom>
        </p:spPr>
      </p:pic>
      <p:sp>
        <p:nvSpPr>
          <p:cNvPr id="6" name="textbox 6"/>
          <p:cNvSpPr/>
          <p:nvPr/>
        </p:nvSpPr>
        <p:spPr>
          <a:xfrm>
            <a:off x="2075381" y="1739353"/>
            <a:ext cx="6277510" cy="635503"/>
          </a:xfrm>
          <a:prstGeom prst="rect">
            <a:avLst/>
          </a:prstGeom>
          <a:solidFill>
            <a:srgbClr val="E0EE5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lang="x-none" altLang="x-none" sz="1100" b="1" dirty="0"/>
          </a:p>
          <a:p>
            <a:pPr algn="l" rtl="0" eaLnBrk="0">
              <a:lnSpc>
                <a:spcPct val="8145"/>
              </a:lnSpc>
              <a:tabLst/>
            </a:pPr>
            <a:endParaRPr lang="x-none" altLang="x-none" sz="200" b="1" dirty="0"/>
          </a:p>
          <a:p>
            <a:pPr marL="74950" algn="ctr" eaLnBrk="0">
              <a:lnSpc>
                <a:spcPct val="80000"/>
              </a:lnSpc>
            </a:pPr>
            <a:r>
              <a:rPr lang="en-US" altLang="x-none" sz="2800" b="1" dirty="0">
                <a:solidFill>
                  <a:srgbClr val="00C098">
                    <a:alpha val="100000"/>
                  </a:srgbClr>
                </a:solidFill>
                <a:latin typeface="Arial"/>
                <a:cs typeface="Arial"/>
              </a:rPr>
              <a:t>GIÁO ÁN </a:t>
            </a:r>
            <a:r>
              <a:rPr lang="en-US" altLang="x-none" sz="2800" b="1" dirty="0" smtClean="0">
                <a:solidFill>
                  <a:srgbClr val="00C098">
                    <a:alpha val="100000"/>
                  </a:srgbClr>
                </a:solidFill>
                <a:latin typeface="Arial"/>
                <a:cs typeface="Arial"/>
              </a:rPr>
              <a:t>CHUYÊN ĐỀ TRƯỜNG</a:t>
            </a:r>
            <a:endParaRPr lang="x-none" altLang="x-none" sz="2800" b="1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225377" y="1"/>
            <a:ext cx="3662531" cy="673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71066" y="281325"/>
            <a:ext cx="1111839" cy="1317111"/>
          </a:xfrm>
          <a:prstGeom prst="rect">
            <a:avLst/>
          </a:prstGeom>
        </p:spPr>
      </p:pic>
      <p:sp>
        <p:nvSpPr>
          <p:cNvPr id="9" name="textbox 9"/>
          <p:cNvSpPr/>
          <p:nvPr/>
        </p:nvSpPr>
        <p:spPr>
          <a:xfrm>
            <a:off x="1198646" y="2400869"/>
            <a:ext cx="7585924" cy="290059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lang="x-none" altLang="x-none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</a:rPr>
              <a:t>Đếm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</a:rPr>
              <a:t>7,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lượng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</a:rPr>
              <a:t>7,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nhận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biết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chữ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b="1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b="1" smtClean="0">
                <a:solidFill>
                  <a:srgbClr val="000000"/>
                </a:solidFill>
                <a:latin typeface="Times New Roman"/>
                <a:ea typeface="Calibri"/>
              </a:rPr>
              <a:t>7 </a:t>
            </a:r>
            <a:endParaRPr lang="en-US" sz="4000" b="1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endParaRPr lang="en-US" sz="2800" b="1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endParaRPr lang="en-US" sz="2800" b="1" dirty="0" smtClean="0">
              <a:solidFill>
                <a:srgbClr val="000000"/>
              </a:solidFill>
              <a:latin typeface="Times New Roman"/>
              <a:ea typeface="Calibri"/>
            </a:endParaRPr>
          </a:p>
          <a:p>
            <a:pPr algn="ctr"/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vi-VN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8784569" y="6184884"/>
            <a:ext cx="1321816" cy="724623"/>
          </a:xfrm>
          <a:prstGeom prst="rect">
            <a:avLst/>
          </a:prstGeom>
        </p:spPr>
      </p:pic>
      <p:sp>
        <p:nvSpPr>
          <p:cNvPr id="12" name="textbox 4"/>
          <p:cNvSpPr/>
          <p:nvPr/>
        </p:nvSpPr>
        <p:spPr>
          <a:xfrm>
            <a:off x="1198645" y="176576"/>
            <a:ext cx="8246832" cy="75019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46344" algn="ctr" eaLnBrk="0"/>
            <a:r>
              <a:rPr lang="en-US" altLang="x-none" sz="2300" b="1" spc="204" dirty="0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TRƯỜNG </a:t>
            </a:r>
            <a:r>
              <a:rPr lang="en-US" altLang="x-none" sz="2300" b="1" spc="204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MẦM NON </a:t>
            </a:r>
            <a:r>
              <a:rPr lang="en-US" altLang="x-none" sz="2300" b="1" spc="204" dirty="0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ĐẠI MINH</a:t>
            </a:r>
            <a:endParaRPr lang="x-none" altLang="x-none" sz="2300" b="1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660160">
            <a:off x="8163530" y="1170641"/>
            <a:ext cx="2371696" cy="2474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/>
          </a:p>
        </p:txBody>
      </p:sp>
      <p:pic>
        <p:nvPicPr>
          <p:cNvPr id="3" name="picture 2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863837" y="-774451"/>
            <a:ext cx="5600507" cy="4109046"/>
          </a:xfrm>
          <a:prstGeom prst="rect">
            <a:avLst/>
          </a:prstGeom>
        </p:spPr>
      </p:pic>
      <p:pic>
        <p:nvPicPr>
          <p:cNvPr id="4" name="picture 2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" y="4467098"/>
            <a:ext cx="2474961" cy="2725865"/>
          </a:xfrm>
          <a:prstGeom prst="rect">
            <a:avLst/>
          </a:prstGeom>
        </p:spPr>
      </p:pic>
      <p:pic>
        <p:nvPicPr>
          <p:cNvPr id="5" name="picture 2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29577" y="3"/>
            <a:ext cx="1445736" cy="1103987"/>
          </a:xfrm>
          <a:prstGeom prst="rect">
            <a:avLst/>
          </a:prstGeom>
        </p:spPr>
      </p:pic>
      <p:pic>
        <p:nvPicPr>
          <p:cNvPr id="6" name="picture 2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4430" y="993161"/>
            <a:ext cx="1084301" cy="1061361"/>
          </a:xfrm>
          <a:prstGeom prst="rect">
            <a:avLst/>
          </a:prstGeom>
        </p:spPr>
      </p:pic>
      <p:pic>
        <p:nvPicPr>
          <p:cNvPr id="7" name="picture 2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421453" y="5801261"/>
            <a:ext cx="1184125" cy="1295798"/>
          </a:xfrm>
          <a:prstGeom prst="rect">
            <a:avLst/>
          </a:prstGeom>
        </p:spPr>
      </p:pic>
      <p:pic>
        <p:nvPicPr>
          <p:cNvPr id="8" name="picture 2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411127" y="4245446"/>
            <a:ext cx="1252970" cy="1172186"/>
          </a:xfrm>
          <a:prstGeom prst="rect">
            <a:avLst/>
          </a:prstGeom>
        </p:spPr>
      </p:pic>
      <p:pic>
        <p:nvPicPr>
          <p:cNvPr id="9" name="picture 2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708848" y="5835360"/>
            <a:ext cx="1246086" cy="1176448"/>
          </a:xfrm>
          <a:prstGeom prst="rect">
            <a:avLst/>
          </a:prstGeom>
        </p:spPr>
      </p:pic>
      <p:pic>
        <p:nvPicPr>
          <p:cNvPr id="10" name="picture 2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581479" y="3051946"/>
            <a:ext cx="1001686" cy="993161"/>
          </a:xfrm>
          <a:prstGeom prst="rect">
            <a:avLst/>
          </a:prstGeom>
        </p:spPr>
      </p:pic>
      <p:pic>
        <p:nvPicPr>
          <p:cNvPr id="11" name="picture 2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349094" y="4577924"/>
            <a:ext cx="894980" cy="1065625"/>
          </a:xfrm>
          <a:prstGeom prst="rect">
            <a:avLst/>
          </a:prstGeom>
        </p:spPr>
      </p:pic>
      <p:pic>
        <p:nvPicPr>
          <p:cNvPr id="12" name="picture 2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454382" y="6035698"/>
            <a:ext cx="836460" cy="942010"/>
          </a:xfrm>
          <a:prstGeom prst="rect">
            <a:avLst/>
          </a:prstGeom>
        </p:spPr>
      </p:pic>
      <p:pic>
        <p:nvPicPr>
          <p:cNvPr id="13" name="picture 2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827636" y="2020429"/>
            <a:ext cx="526660" cy="1214810"/>
          </a:xfrm>
          <a:prstGeom prst="rect">
            <a:avLst/>
          </a:prstGeom>
        </p:spPr>
      </p:pic>
      <p:sp>
        <p:nvSpPr>
          <p:cNvPr id="14" name="textbox 56"/>
          <p:cNvSpPr/>
          <p:nvPr/>
        </p:nvSpPr>
        <p:spPr>
          <a:xfrm>
            <a:off x="369871" y="1729850"/>
            <a:ext cx="6677182" cy="649345"/>
          </a:xfrm>
          <a:prstGeom prst="rect">
            <a:avLst/>
          </a:prstGeom>
          <a:solidFill>
            <a:srgbClr val="DFED53">
              <a:alpha val="99607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700" dirty="0"/>
          </a:p>
          <a:p>
            <a:pPr marL="54269" eaLnBrk="0">
              <a:lnSpc>
                <a:spcPct val="80000"/>
              </a:lnSpc>
              <a:spcBef>
                <a:spcPts val="4"/>
              </a:spcBef>
            </a:pPr>
            <a:r>
              <a:rPr lang="en-US" altLang="x-none" sz="3400" b="1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Trò</a:t>
            </a:r>
            <a:r>
              <a:rPr lang="en-US" altLang="x-none" sz="3400" b="1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b="1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chơi</a:t>
            </a:r>
            <a:r>
              <a:rPr lang="en-US" altLang="x-none" sz="3400" b="1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: </a:t>
            </a:r>
            <a:r>
              <a:rPr lang="en-US" altLang="x-none" sz="3400" b="1" dirty="0" err="1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Đội</a:t>
            </a:r>
            <a:r>
              <a:rPr lang="en-US" altLang="x-none" sz="3400" b="1" dirty="0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b="1" dirty="0" err="1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nào</a:t>
            </a:r>
            <a:r>
              <a:rPr lang="en-US" altLang="x-none" sz="3400" b="1" dirty="0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b="1" dirty="0" err="1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nhanh</a:t>
            </a:r>
            <a:r>
              <a:rPr lang="en-US" altLang="x-none" sz="3400" b="1" dirty="0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b="1" dirty="0" err="1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hơn</a:t>
            </a:r>
            <a:r>
              <a:rPr lang="en-US" altLang="x-none" sz="3400" b="1" dirty="0" smtClean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.</a:t>
            </a:r>
            <a:endParaRPr lang="x-none" altLang="x-none" sz="3400" b="1" dirty="0"/>
          </a:p>
        </p:txBody>
      </p:sp>
      <p:pic>
        <p:nvPicPr>
          <p:cNvPr id="16" name="Nhac thi d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959350" y="339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ct"/>
          <p:cNvSpPr/>
          <p:nvPr/>
        </p:nvSpPr>
        <p:spPr>
          <a:xfrm>
            <a:off x="0" y="3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/>
          </a:p>
        </p:txBody>
      </p:sp>
      <p:pic>
        <p:nvPicPr>
          <p:cNvPr id="267" name="picture 2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027382" y="358051"/>
            <a:ext cx="5600507" cy="4109046"/>
          </a:xfrm>
          <a:prstGeom prst="rect">
            <a:avLst/>
          </a:prstGeom>
        </p:spPr>
      </p:pic>
      <p:pic>
        <p:nvPicPr>
          <p:cNvPr id="268" name="picture 2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" y="4467098"/>
            <a:ext cx="2474961" cy="2725865"/>
          </a:xfrm>
          <a:prstGeom prst="rect">
            <a:avLst/>
          </a:prstGeom>
        </p:spPr>
      </p:pic>
      <p:pic>
        <p:nvPicPr>
          <p:cNvPr id="270" name="picture 2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29577" y="3"/>
            <a:ext cx="1445736" cy="1103987"/>
          </a:xfrm>
          <a:prstGeom prst="rect">
            <a:avLst/>
          </a:prstGeom>
        </p:spPr>
      </p:pic>
      <p:pic>
        <p:nvPicPr>
          <p:cNvPr id="271" name="picture 2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4430" y="993161"/>
            <a:ext cx="1084301" cy="1061361"/>
          </a:xfrm>
          <a:prstGeom prst="rect">
            <a:avLst/>
          </a:prstGeom>
        </p:spPr>
      </p:pic>
      <p:pic>
        <p:nvPicPr>
          <p:cNvPr id="273" name="picture 2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421453" y="5801261"/>
            <a:ext cx="1184125" cy="1295798"/>
          </a:xfrm>
          <a:prstGeom prst="rect">
            <a:avLst/>
          </a:prstGeom>
        </p:spPr>
      </p:pic>
      <p:pic>
        <p:nvPicPr>
          <p:cNvPr id="274" name="picture 2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411127" y="4245446"/>
            <a:ext cx="1252970" cy="1172186"/>
          </a:xfrm>
          <a:prstGeom prst="rect">
            <a:avLst/>
          </a:prstGeom>
        </p:spPr>
      </p:pic>
      <p:pic>
        <p:nvPicPr>
          <p:cNvPr id="275" name="picture 2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708848" y="5835360"/>
            <a:ext cx="1246086" cy="1176448"/>
          </a:xfrm>
          <a:prstGeom prst="rect">
            <a:avLst/>
          </a:prstGeom>
        </p:spPr>
      </p:pic>
      <p:pic>
        <p:nvPicPr>
          <p:cNvPr id="276" name="picture 2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581479" y="3051946"/>
            <a:ext cx="1001686" cy="993161"/>
          </a:xfrm>
          <a:prstGeom prst="rect">
            <a:avLst/>
          </a:prstGeom>
        </p:spPr>
      </p:pic>
      <p:pic>
        <p:nvPicPr>
          <p:cNvPr id="277" name="picture 2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349094" y="4577924"/>
            <a:ext cx="894980" cy="1065625"/>
          </a:xfrm>
          <a:prstGeom prst="rect">
            <a:avLst/>
          </a:prstGeom>
        </p:spPr>
      </p:pic>
      <p:pic>
        <p:nvPicPr>
          <p:cNvPr id="278" name="picture 2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454382" y="6035698"/>
            <a:ext cx="836460" cy="942010"/>
          </a:xfrm>
          <a:prstGeom prst="rect">
            <a:avLst/>
          </a:prstGeom>
        </p:spPr>
      </p:pic>
      <p:pic>
        <p:nvPicPr>
          <p:cNvPr id="279" name="picture 2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827636" y="2020429"/>
            <a:ext cx="526660" cy="1214810"/>
          </a:xfrm>
          <a:prstGeom prst="rect">
            <a:avLst/>
          </a:prstGeom>
        </p:spPr>
      </p:pic>
      <p:pic>
        <p:nvPicPr>
          <p:cNvPr id="2" name="What do you want to be- Jobs Song - Professions 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819121" y="3170236"/>
            <a:ext cx="688446" cy="8524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1634" y="311783"/>
            <a:ext cx="96119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 chơi</a:t>
            </a:r>
          </a:p>
          <a:p>
            <a:pPr algn="ctr"/>
            <a:r>
              <a:rPr lang="en-US" sz="5400" b="1" cap="none" spc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Những mảnh ghép vui nhộn</a:t>
            </a:r>
            <a:endParaRPr lang="en-US" sz="5400" b="1" cap="none" spc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ct"/>
          <p:cNvSpPr/>
          <p:nvPr/>
        </p:nvSpPr>
        <p:spPr>
          <a:xfrm>
            <a:off x="0" y="3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267" name="picture 2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027382" y="358051"/>
            <a:ext cx="5600507" cy="4109046"/>
          </a:xfrm>
          <a:prstGeom prst="rect">
            <a:avLst/>
          </a:prstGeom>
        </p:spPr>
      </p:pic>
      <p:pic>
        <p:nvPicPr>
          <p:cNvPr id="268" name="picture 2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" y="4467098"/>
            <a:ext cx="2474961" cy="2725865"/>
          </a:xfrm>
          <a:prstGeom prst="rect">
            <a:avLst/>
          </a:prstGeom>
        </p:spPr>
      </p:pic>
      <p:pic>
        <p:nvPicPr>
          <p:cNvPr id="270" name="picture 2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29577" y="3"/>
            <a:ext cx="1445736" cy="1103987"/>
          </a:xfrm>
          <a:prstGeom prst="rect">
            <a:avLst/>
          </a:prstGeom>
        </p:spPr>
      </p:pic>
      <p:pic>
        <p:nvPicPr>
          <p:cNvPr id="271" name="picture 2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4430" y="993161"/>
            <a:ext cx="1084301" cy="1061361"/>
          </a:xfrm>
          <a:prstGeom prst="rect">
            <a:avLst/>
          </a:prstGeom>
        </p:spPr>
      </p:pic>
      <p:pic>
        <p:nvPicPr>
          <p:cNvPr id="273" name="picture 2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421453" y="5801261"/>
            <a:ext cx="1184125" cy="1295798"/>
          </a:xfrm>
          <a:prstGeom prst="rect">
            <a:avLst/>
          </a:prstGeom>
        </p:spPr>
      </p:pic>
      <p:pic>
        <p:nvPicPr>
          <p:cNvPr id="274" name="picture 2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411127" y="4245446"/>
            <a:ext cx="1252970" cy="1172186"/>
          </a:xfrm>
          <a:prstGeom prst="rect">
            <a:avLst/>
          </a:prstGeom>
        </p:spPr>
      </p:pic>
      <p:pic>
        <p:nvPicPr>
          <p:cNvPr id="275" name="picture 2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708848" y="5835360"/>
            <a:ext cx="1246086" cy="1176448"/>
          </a:xfrm>
          <a:prstGeom prst="rect">
            <a:avLst/>
          </a:prstGeom>
        </p:spPr>
      </p:pic>
      <p:pic>
        <p:nvPicPr>
          <p:cNvPr id="276" name="picture 2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581479" y="3051946"/>
            <a:ext cx="1001686" cy="993161"/>
          </a:xfrm>
          <a:prstGeom prst="rect">
            <a:avLst/>
          </a:prstGeom>
        </p:spPr>
      </p:pic>
      <p:pic>
        <p:nvPicPr>
          <p:cNvPr id="277" name="picture 2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349094" y="4577924"/>
            <a:ext cx="894980" cy="1065625"/>
          </a:xfrm>
          <a:prstGeom prst="rect">
            <a:avLst/>
          </a:prstGeom>
        </p:spPr>
      </p:pic>
      <p:pic>
        <p:nvPicPr>
          <p:cNvPr id="278" name="picture 2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454382" y="6035698"/>
            <a:ext cx="836460" cy="942010"/>
          </a:xfrm>
          <a:prstGeom prst="rect">
            <a:avLst/>
          </a:prstGeom>
        </p:spPr>
      </p:pic>
      <p:pic>
        <p:nvPicPr>
          <p:cNvPr id="279" name="picture 2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827636" y="2020429"/>
            <a:ext cx="526660" cy="1214810"/>
          </a:xfrm>
          <a:prstGeom prst="rect">
            <a:avLst/>
          </a:prstGeom>
        </p:spPr>
      </p:pic>
      <p:pic>
        <p:nvPicPr>
          <p:cNvPr id="3" name="Tập Đếm - Nào Cùng Đếm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959350" y="339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430021" y="12791"/>
            <a:ext cx="1672923" cy="1794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638309" y="156863"/>
            <a:ext cx="3242584" cy="2680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502572" y="2728020"/>
            <a:ext cx="3159952" cy="26256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020525" y="3064734"/>
            <a:ext cx="1397545" cy="15131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519646" y="1705000"/>
            <a:ext cx="1287394" cy="7629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" y="1479086"/>
            <a:ext cx="2368252" cy="114234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282205" y="1918125"/>
            <a:ext cx="2027472" cy="79708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30454" y="5357961"/>
            <a:ext cx="1418198" cy="13853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1418206" y="6312761"/>
            <a:ext cx="3060128" cy="88020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526402" y="5328124"/>
            <a:ext cx="1480159" cy="179451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5521342" y="6231776"/>
            <a:ext cx="2843280" cy="78003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8" y="1"/>
            <a:ext cx="1428524" cy="137678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5015335" y="2"/>
            <a:ext cx="1538675" cy="96758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4006762" y="5004177"/>
            <a:ext cx="1314930" cy="107414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1893226" y="524290"/>
            <a:ext cx="1290836" cy="82266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3621228" y="272821"/>
            <a:ext cx="977592" cy="96330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9373190" y="2199449"/>
            <a:ext cx="509450" cy="861023"/>
          </a:xfrm>
          <a:prstGeom prst="rect">
            <a:avLst/>
          </a:prstGeom>
        </p:spPr>
      </p:pic>
      <p:pic>
        <p:nvPicPr>
          <p:cNvPr id="2" name="kham phá khu rung daghe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4959350" y="33924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7CD1DA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marL="14393" lvl="0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eaLnBrk="0">
              <a:lnSpc>
                <a:spcPts val="2229"/>
              </a:lnSpc>
            </a:pPr>
            <a:endParaRPr lang="en-US" sz="2700" b="1" i="1" dirty="0">
              <a:solidFill>
                <a:srgbClr val="4472C4">
                  <a:lumMod val="75000"/>
                </a:srgbClr>
              </a:solidFill>
            </a:endParaRPr>
          </a:p>
          <a:p>
            <a:pPr marL="14393" lvl="0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eaLnBrk="0">
              <a:lnSpc>
                <a:spcPts val="2229"/>
              </a:lnSpc>
            </a:pPr>
            <a:endParaRPr lang="en-US" sz="2700" b="1" i="1" dirty="0">
              <a:solidFill>
                <a:srgbClr val="4472C4">
                  <a:lumMod val="75000"/>
                </a:srgbClr>
              </a:solidFill>
            </a:endParaRPr>
          </a:p>
          <a:p>
            <a:pPr marL="14393" lvl="0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eaLnBrk="0">
              <a:lnSpc>
                <a:spcPts val="2229"/>
              </a:lnSpc>
            </a:pPr>
            <a:endParaRPr lang="en-US" sz="2700" b="1" i="1" dirty="0">
              <a:solidFill>
                <a:srgbClr val="4472C4">
                  <a:lumMod val="75000"/>
                </a:srgbClr>
              </a:solidFill>
            </a:endParaRPr>
          </a:p>
          <a:p>
            <a:pPr marL="14393" lvl="0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algn="ctr" eaLnBrk="0">
              <a:lnSpc>
                <a:spcPts val="2229"/>
              </a:lnSpc>
            </a:pPr>
            <a:r>
              <a:rPr lang="en-US" sz="3600" b="1" i="1" dirty="0" err="1" smtClean="0">
                <a:solidFill>
                  <a:srgbClr val="4472C4">
                    <a:lumMod val="75000"/>
                  </a:srgbClr>
                </a:solidFill>
              </a:rPr>
              <a:t>Ôn</a:t>
            </a:r>
            <a:r>
              <a:rPr lang="vi-VN" sz="3600" b="1" i="1" dirty="0" smtClean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en-US" sz="3600" b="1" i="1" dirty="0" err="1" smtClean="0">
                <a:solidFill>
                  <a:srgbClr val="4472C4">
                    <a:lumMod val="75000"/>
                  </a:srgbClr>
                </a:solidFill>
              </a:rPr>
              <a:t>Số</a:t>
            </a:r>
            <a:r>
              <a:rPr lang="en-US" sz="3600" b="1" i="1" dirty="0" smtClean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en-US" sz="3600" b="1" i="1" dirty="0" err="1" smtClean="0">
                <a:solidFill>
                  <a:srgbClr val="4472C4">
                    <a:lumMod val="75000"/>
                  </a:srgbClr>
                </a:solidFill>
              </a:rPr>
              <a:t>lượng</a:t>
            </a:r>
            <a:r>
              <a:rPr lang="en-US" sz="3600" b="1" i="1" dirty="0" smtClean="0">
                <a:solidFill>
                  <a:srgbClr val="4472C4">
                    <a:lumMod val="75000"/>
                  </a:srgbClr>
                </a:solidFill>
              </a:rPr>
              <a:t> 6</a:t>
            </a:r>
            <a:endParaRPr lang="x-none" altLang="x-none" sz="3600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032475" y="3938547"/>
            <a:ext cx="1342469" cy="13256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201144" y="5596657"/>
            <a:ext cx="970708" cy="12489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457557" y="5046801"/>
            <a:ext cx="1225433" cy="119349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736377" y="4011013"/>
            <a:ext cx="1431967" cy="865286"/>
          </a:xfrm>
          <a:prstGeom prst="rect">
            <a:avLst/>
          </a:prstGeom>
        </p:spPr>
      </p:pic>
      <p:pic>
        <p:nvPicPr>
          <p:cNvPr id="2" name="Khám Phá Thế Giới laydo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959350" y="33924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7CD1DA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marL="14393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eaLnBrk="0">
              <a:lnSpc>
                <a:spcPts val="2229"/>
              </a:lnSpc>
            </a:pPr>
            <a:endParaRPr lang="en-US" sz="2700" b="1" i="1" dirty="0">
              <a:solidFill>
                <a:srgbClr val="4472C4">
                  <a:lumMod val="75000"/>
                </a:srgbClr>
              </a:solidFill>
            </a:endParaRPr>
          </a:p>
          <a:p>
            <a:pPr marL="14393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eaLnBrk="0">
              <a:lnSpc>
                <a:spcPts val="2229"/>
              </a:lnSpc>
            </a:pPr>
            <a:endParaRPr lang="en-US" sz="2700" b="1" i="1" dirty="0">
              <a:solidFill>
                <a:srgbClr val="4472C4">
                  <a:lumMod val="75000"/>
                </a:srgbClr>
              </a:solidFill>
            </a:endParaRPr>
          </a:p>
          <a:p>
            <a:pPr marL="14393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eaLnBrk="0">
              <a:lnSpc>
                <a:spcPts val="2229"/>
              </a:lnSpc>
            </a:pPr>
            <a:endParaRPr lang="en-US" sz="2700" b="1" i="1" dirty="0">
              <a:solidFill>
                <a:srgbClr val="4472C4">
                  <a:lumMod val="75000"/>
                </a:srgbClr>
              </a:solidFill>
            </a:endParaRPr>
          </a:p>
          <a:p>
            <a:pPr marL="14393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eaLnBrk="0">
              <a:lnSpc>
                <a:spcPts val="2229"/>
              </a:lnSpc>
            </a:pPr>
            <a:endParaRPr lang="en-US" sz="2700" b="1" i="1" dirty="0">
              <a:solidFill>
                <a:srgbClr val="4472C4">
                  <a:lumMod val="75000"/>
                </a:srgbClr>
              </a:solidFill>
            </a:endParaRPr>
          </a:p>
          <a:p>
            <a:pPr marL="14393" algn="ctr" eaLnBrk="0">
              <a:lnSpc>
                <a:spcPts val="2229"/>
              </a:lnSpc>
            </a:pPr>
            <a:endParaRPr lang="en-US" sz="2700" b="1" i="1" dirty="0" smtClean="0">
              <a:solidFill>
                <a:srgbClr val="4472C4">
                  <a:lumMod val="75000"/>
                </a:srgbClr>
              </a:solidFill>
            </a:endParaRPr>
          </a:p>
          <a:p>
            <a:pPr marL="14393" algn="ctr" eaLnBrk="0">
              <a:lnSpc>
                <a:spcPts val="2229"/>
              </a:lnSpc>
            </a:pPr>
            <a:r>
              <a:rPr lang="vi-VN" sz="2800" b="1" i="1" dirty="0" smtClean="0">
                <a:solidFill>
                  <a:srgbClr val="4472C4">
                    <a:lumMod val="75000"/>
                  </a:srgbClr>
                </a:solidFill>
              </a:rPr>
              <a:t>Đếm </a:t>
            </a:r>
            <a:r>
              <a:rPr lang="vi-VN" sz="2800" b="1" i="1" dirty="0">
                <a:solidFill>
                  <a:srgbClr val="4472C4">
                    <a:lumMod val="75000"/>
                  </a:srgbClr>
                </a:solidFill>
              </a:rPr>
              <a:t>đến 7, nhận biết số 7 và số thứ tự trong phạm vi 7</a:t>
            </a:r>
            <a:endParaRPr lang="x-none" altLang="x-none" sz="2800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032475" y="3938547"/>
            <a:ext cx="1342469" cy="13256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201144" y="5596657"/>
            <a:ext cx="970708" cy="124891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457557" y="5046801"/>
            <a:ext cx="1225433" cy="119349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736377" y="4011013"/>
            <a:ext cx="1431967" cy="86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" y="6278802"/>
            <a:ext cx="1717046" cy="103034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02" y="6278804"/>
            <a:ext cx="1101993" cy="804113"/>
          </a:xfrm>
          <a:prstGeom prst="rect">
            <a:avLst/>
          </a:prstGeom>
        </p:spPr>
      </p:pic>
      <p:pic>
        <p:nvPicPr>
          <p:cNvPr id="13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34" y="1900719"/>
            <a:ext cx="1086320" cy="1579557"/>
          </a:xfrm>
          <a:prstGeom prst="rect">
            <a:avLst/>
          </a:prstGeom>
          <a:noFill/>
        </p:spPr>
      </p:pic>
      <p:pic>
        <p:nvPicPr>
          <p:cNvPr id="19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1559" y="1926403"/>
            <a:ext cx="1086320" cy="1579557"/>
          </a:xfrm>
          <a:prstGeom prst="rect">
            <a:avLst/>
          </a:prstGeom>
          <a:noFill/>
        </p:spPr>
      </p:pic>
      <p:pic>
        <p:nvPicPr>
          <p:cNvPr id="20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4781" y="1900719"/>
            <a:ext cx="1086320" cy="1579557"/>
          </a:xfrm>
          <a:prstGeom prst="rect">
            <a:avLst/>
          </a:prstGeom>
          <a:noFill/>
        </p:spPr>
      </p:pic>
      <p:pic>
        <p:nvPicPr>
          <p:cNvPr id="21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9922" y="1921266"/>
            <a:ext cx="1086320" cy="1579557"/>
          </a:xfrm>
          <a:prstGeom prst="rect">
            <a:avLst/>
          </a:prstGeom>
          <a:noFill/>
        </p:spPr>
      </p:pic>
      <p:pic>
        <p:nvPicPr>
          <p:cNvPr id="22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786" y="1880170"/>
            <a:ext cx="1086320" cy="1620653"/>
          </a:xfrm>
          <a:prstGeom prst="rect">
            <a:avLst/>
          </a:prstGeom>
          <a:noFill/>
        </p:spPr>
      </p:pic>
      <p:pic>
        <p:nvPicPr>
          <p:cNvPr id="23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9457" y="1900719"/>
            <a:ext cx="1086320" cy="1630926"/>
          </a:xfrm>
          <a:prstGeom prst="rect">
            <a:avLst/>
          </a:prstGeom>
          <a:noFill/>
        </p:spPr>
      </p:pic>
      <p:pic>
        <p:nvPicPr>
          <p:cNvPr id="24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2674" y="1900719"/>
            <a:ext cx="1086320" cy="1579557"/>
          </a:xfrm>
          <a:prstGeom prst="rect">
            <a:avLst/>
          </a:prstGeom>
          <a:noFill/>
        </p:spPr>
      </p:pic>
      <p:pic>
        <p:nvPicPr>
          <p:cNvPr id="18" name="Picture 17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34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559" y="3883633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9922" y="3893906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71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4755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9457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9605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100"/>
          <p:cNvSpPr/>
          <p:nvPr/>
        </p:nvSpPr>
        <p:spPr>
          <a:xfrm>
            <a:off x="8857030" y="2690496"/>
            <a:ext cx="918668" cy="236600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eaLnBrk="0"/>
            <a:r>
              <a:rPr lang="en-US" altLang="x-none" sz="13500" b="1" dirty="0">
                <a:solidFill>
                  <a:srgbClr val="4472C4"/>
                </a:solidFill>
                <a:latin typeface=".VnAvant" panose="020B7200000000000000" pitchFamily="34" charset="0"/>
              </a:rPr>
              <a:t>7</a:t>
            </a:r>
            <a:endParaRPr lang="x-none" altLang="x-none" sz="13500" b="1" dirty="0">
              <a:solidFill>
                <a:srgbClr val="4472C4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" y="6278802"/>
            <a:ext cx="1717046" cy="103034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02" y="6278804"/>
            <a:ext cx="1101993" cy="804113"/>
          </a:xfrm>
          <a:prstGeom prst="rect">
            <a:avLst/>
          </a:prstGeom>
        </p:spPr>
      </p:pic>
      <p:pic>
        <p:nvPicPr>
          <p:cNvPr id="13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34" y="1900719"/>
            <a:ext cx="1086320" cy="1579557"/>
          </a:xfrm>
          <a:prstGeom prst="rect">
            <a:avLst/>
          </a:prstGeom>
          <a:noFill/>
        </p:spPr>
      </p:pic>
      <p:pic>
        <p:nvPicPr>
          <p:cNvPr id="19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1559" y="1926403"/>
            <a:ext cx="1086320" cy="1579557"/>
          </a:xfrm>
          <a:prstGeom prst="rect">
            <a:avLst/>
          </a:prstGeom>
          <a:noFill/>
        </p:spPr>
      </p:pic>
      <p:pic>
        <p:nvPicPr>
          <p:cNvPr id="20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4781" y="1900719"/>
            <a:ext cx="1086320" cy="1579557"/>
          </a:xfrm>
          <a:prstGeom prst="rect">
            <a:avLst/>
          </a:prstGeom>
          <a:noFill/>
        </p:spPr>
      </p:pic>
      <p:pic>
        <p:nvPicPr>
          <p:cNvPr id="21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9922" y="1921266"/>
            <a:ext cx="1086320" cy="1579557"/>
          </a:xfrm>
          <a:prstGeom prst="rect">
            <a:avLst/>
          </a:prstGeom>
          <a:noFill/>
        </p:spPr>
      </p:pic>
      <p:pic>
        <p:nvPicPr>
          <p:cNvPr id="22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786" y="1880170"/>
            <a:ext cx="1086320" cy="1620653"/>
          </a:xfrm>
          <a:prstGeom prst="rect">
            <a:avLst/>
          </a:prstGeom>
          <a:noFill/>
        </p:spPr>
      </p:pic>
      <p:pic>
        <p:nvPicPr>
          <p:cNvPr id="23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9457" y="1900719"/>
            <a:ext cx="1086320" cy="1630926"/>
          </a:xfrm>
          <a:prstGeom prst="rect">
            <a:avLst/>
          </a:prstGeom>
          <a:noFill/>
        </p:spPr>
      </p:pic>
      <p:pic>
        <p:nvPicPr>
          <p:cNvPr id="24" name="Picture 3" descr="C:\Users\Administrator\Desktop\z4866959816166_1008bd9788898b7a47dd2539998981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2674" y="1900719"/>
            <a:ext cx="1086320" cy="1579557"/>
          </a:xfrm>
          <a:prstGeom prst="rect">
            <a:avLst/>
          </a:prstGeom>
          <a:noFill/>
        </p:spPr>
      </p:pic>
      <p:pic>
        <p:nvPicPr>
          <p:cNvPr id="18" name="Picture 17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34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559" y="3924729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9922" y="3893906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71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4755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9457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C:\Users\Administrator\Desktop\z4867091830196_485e8d6c7fab6edc3a2b037468081dd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9605" y="3852810"/>
            <a:ext cx="835740" cy="186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00"/>
          <p:cNvSpPr/>
          <p:nvPr/>
        </p:nvSpPr>
        <p:spPr>
          <a:xfrm>
            <a:off x="8857030" y="2690496"/>
            <a:ext cx="918668" cy="236600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eaLnBrk="0"/>
            <a:r>
              <a:rPr lang="en-US" altLang="x-none" sz="13500" b="1" dirty="0">
                <a:solidFill>
                  <a:srgbClr val="4472C4"/>
                </a:solidFill>
                <a:latin typeface=".VnAvant" panose="020B7200000000000000" pitchFamily="34" charset="0"/>
              </a:rPr>
              <a:t>7</a:t>
            </a:r>
            <a:endParaRPr lang="x-none" altLang="x-none" sz="13500" b="1" dirty="0">
              <a:solidFill>
                <a:srgbClr val="4472C4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0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"/>
          <p:cNvSpPr/>
          <p:nvPr/>
        </p:nvSpPr>
        <p:spPr>
          <a:xfrm>
            <a:off x="20548" y="0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marL="54269" eaLnBrk="0">
              <a:lnSpc>
                <a:spcPct val="80000"/>
              </a:lnSpc>
              <a:spcBef>
                <a:spcPts val="4"/>
              </a:spcBef>
            </a:pPr>
            <a:endParaRPr lang="x-none" altLang="x-none" dirty="0"/>
          </a:p>
        </p:txBody>
      </p:sp>
      <p:sp>
        <p:nvSpPr>
          <p:cNvPr id="27" name="textbox 100"/>
          <p:cNvSpPr/>
          <p:nvPr/>
        </p:nvSpPr>
        <p:spPr>
          <a:xfrm>
            <a:off x="4056637" y="704032"/>
            <a:ext cx="2511803" cy="53017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tabLst/>
            </a:pPr>
            <a:r>
              <a:rPr lang="en-US" altLang="x-none" sz="33900" b="1" dirty="0">
                <a:solidFill>
                  <a:schemeClr val="accent1"/>
                </a:solidFill>
                <a:latin typeface=".VnAvant" panose="020B7200000000000000" pitchFamily="34" charset="0"/>
              </a:rPr>
              <a:t>7</a:t>
            </a:r>
            <a:endParaRPr lang="x-none" altLang="x-none" sz="339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z4882168086736_202deb960b027e109aecd994b1cbdce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14" y="2080227"/>
            <a:ext cx="2067960" cy="55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87" y="2636658"/>
            <a:ext cx="1662014" cy="2466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80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marL="14393" lvl="0" algn="ctr" eaLnBrk="0">
              <a:lnSpc>
                <a:spcPts val="2229"/>
              </a:lnSpc>
            </a:pPr>
            <a:endParaRPr lang="en-US" b="1" i="1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algn="ctr" eaLnBrk="0">
              <a:lnSpc>
                <a:spcPts val="2229"/>
              </a:lnSpc>
            </a:pPr>
            <a:endParaRPr lang="en-US" b="1" i="1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algn="ctr" eaLnBrk="0">
              <a:lnSpc>
                <a:spcPts val="2229"/>
              </a:lnSpc>
            </a:pPr>
            <a:endParaRPr lang="en-US" b="1" i="1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algn="ctr" eaLnBrk="0">
              <a:lnSpc>
                <a:spcPts val="2229"/>
              </a:lnSpc>
            </a:pPr>
            <a:endParaRPr lang="en-US" b="1" i="1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algn="ctr" eaLnBrk="0">
              <a:lnSpc>
                <a:spcPts val="2229"/>
              </a:lnSpc>
            </a:pPr>
            <a:endParaRPr lang="en-US" b="1" i="1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algn="ctr" eaLnBrk="0">
              <a:lnSpc>
                <a:spcPts val="2229"/>
              </a:lnSpc>
            </a:pPr>
            <a:endParaRPr lang="en-US" b="1" i="1" smtClean="0">
              <a:solidFill>
                <a:srgbClr val="4472C4">
                  <a:lumMod val="75000"/>
                </a:srgbClr>
              </a:solidFill>
            </a:endParaRPr>
          </a:p>
          <a:p>
            <a:pPr marL="14393" lvl="0" algn="ctr" eaLnBrk="0">
              <a:lnSpc>
                <a:spcPts val="2229"/>
              </a:lnSpc>
            </a:pPr>
            <a:r>
              <a:rPr lang="en-US" sz="4400" b="1" i="1" smtClean="0">
                <a:solidFill>
                  <a:srgbClr val="4472C4">
                    <a:lumMod val="75000"/>
                  </a:srgbClr>
                </a:solidFill>
              </a:rPr>
              <a:t>Luyện tập</a:t>
            </a:r>
            <a:endParaRPr lang="x-none" altLang="x-none" sz="4400" b="1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3" name="picture 2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863837" y="-774451"/>
            <a:ext cx="5600507" cy="4109046"/>
          </a:xfrm>
          <a:prstGeom prst="rect">
            <a:avLst/>
          </a:prstGeom>
        </p:spPr>
      </p:pic>
      <p:pic>
        <p:nvPicPr>
          <p:cNvPr id="4" name="picture 2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" y="4467098"/>
            <a:ext cx="2474961" cy="2725865"/>
          </a:xfrm>
          <a:prstGeom prst="rect">
            <a:avLst/>
          </a:prstGeom>
        </p:spPr>
      </p:pic>
      <p:pic>
        <p:nvPicPr>
          <p:cNvPr id="5" name="picture 2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29577" y="3"/>
            <a:ext cx="1445736" cy="1103987"/>
          </a:xfrm>
          <a:prstGeom prst="rect">
            <a:avLst/>
          </a:prstGeom>
        </p:spPr>
      </p:pic>
      <p:pic>
        <p:nvPicPr>
          <p:cNvPr id="6" name="picture 2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4430" y="993161"/>
            <a:ext cx="1084301" cy="1061361"/>
          </a:xfrm>
          <a:prstGeom prst="rect">
            <a:avLst/>
          </a:prstGeom>
        </p:spPr>
      </p:pic>
      <p:pic>
        <p:nvPicPr>
          <p:cNvPr id="7" name="picture 2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421453" y="5801261"/>
            <a:ext cx="1184125" cy="1295798"/>
          </a:xfrm>
          <a:prstGeom prst="rect">
            <a:avLst/>
          </a:prstGeom>
        </p:spPr>
      </p:pic>
      <p:pic>
        <p:nvPicPr>
          <p:cNvPr id="9" name="picture 2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708848" y="5835360"/>
            <a:ext cx="1246086" cy="1176448"/>
          </a:xfrm>
          <a:prstGeom prst="rect">
            <a:avLst/>
          </a:prstGeom>
        </p:spPr>
      </p:pic>
      <p:pic>
        <p:nvPicPr>
          <p:cNvPr id="11" name="picture 27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349094" y="4577924"/>
            <a:ext cx="894980" cy="1065625"/>
          </a:xfrm>
          <a:prstGeom prst="rect">
            <a:avLst/>
          </a:prstGeom>
        </p:spPr>
      </p:pic>
      <p:pic>
        <p:nvPicPr>
          <p:cNvPr id="12" name="picture 27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54382" y="6035698"/>
            <a:ext cx="836460" cy="942010"/>
          </a:xfrm>
          <a:prstGeom prst="rect">
            <a:avLst/>
          </a:prstGeom>
        </p:spPr>
      </p:pic>
      <p:pic>
        <p:nvPicPr>
          <p:cNvPr id="13" name="picture 27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7827636" y="2020429"/>
            <a:ext cx="526660" cy="1214810"/>
          </a:xfrm>
          <a:prstGeom prst="rect">
            <a:avLst/>
          </a:prstGeom>
        </p:spPr>
      </p:pic>
      <p:pic>
        <p:nvPicPr>
          <p:cNvPr id="15" name="the gioi tuyet v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959350" y="33924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87</Words>
  <Application>Microsoft Office PowerPoint</Application>
  <PresentationFormat>Custom</PresentationFormat>
  <Paragraphs>45</Paragraphs>
  <Slides>12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91</cp:revision>
  <dcterms:modified xsi:type="dcterms:W3CDTF">2023-11-15T07:09:44Z</dcterms:modified>
</cp:coreProperties>
</file>